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463E-ACE8-4FC0-B672-916042760825}" type="datetimeFigureOut">
              <a:rPr lang="nl-NL" smtClean="0"/>
              <a:t>17-11-2013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582A-AD92-4E5D-A12C-AF8F01D831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463E-ACE8-4FC0-B672-916042760825}" type="datetimeFigureOut">
              <a:rPr lang="nl-NL" smtClean="0"/>
              <a:t>17-11-2013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582A-AD92-4E5D-A12C-AF8F01D831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463E-ACE8-4FC0-B672-916042760825}" type="datetimeFigureOut">
              <a:rPr lang="nl-NL" smtClean="0"/>
              <a:t>17-11-2013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582A-AD92-4E5D-A12C-AF8F01D831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463E-ACE8-4FC0-B672-916042760825}" type="datetimeFigureOut">
              <a:rPr lang="nl-NL" smtClean="0"/>
              <a:t>17-11-2013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582A-AD92-4E5D-A12C-AF8F01D831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463E-ACE8-4FC0-B672-916042760825}" type="datetimeFigureOut">
              <a:rPr lang="nl-NL" smtClean="0"/>
              <a:t>17-11-2013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582A-AD92-4E5D-A12C-AF8F01D831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463E-ACE8-4FC0-B672-916042760825}" type="datetimeFigureOut">
              <a:rPr lang="nl-NL" smtClean="0"/>
              <a:t>17-11-2013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582A-AD92-4E5D-A12C-AF8F01D831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463E-ACE8-4FC0-B672-916042760825}" type="datetimeFigureOut">
              <a:rPr lang="nl-NL" smtClean="0"/>
              <a:t>17-11-2013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582A-AD92-4E5D-A12C-AF8F01D831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463E-ACE8-4FC0-B672-916042760825}" type="datetimeFigureOut">
              <a:rPr lang="nl-NL" smtClean="0"/>
              <a:t>17-11-2013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582A-AD92-4E5D-A12C-AF8F01D831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463E-ACE8-4FC0-B672-916042760825}" type="datetimeFigureOut">
              <a:rPr lang="nl-NL" smtClean="0"/>
              <a:t>17-11-2013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582A-AD92-4E5D-A12C-AF8F01D831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463E-ACE8-4FC0-B672-916042760825}" type="datetimeFigureOut">
              <a:rPr lang="nl-NL" smtClean="0"/>
              <a:t>17-11-2013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582A-AD92-4E5D-A12C-AF8F01D831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463E-ACE8-4FC0-B672-916042760825}" type="datetimeFigureOut">
              <a:rPr lang="nl-NL" smtClean="0"/>
              <a:t>17-11-2013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F582A-AD92-4E5D-A12C-AF8F01D8311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>
            <a:alpha val="9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1463E-ACE8-4FC0-B672-916042760825}" type="datetimeFigureOut">
              <a:rPr lang="nl-NL" smtClean="0"/>
              <a:t>17-11-2013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F582A-AD92-4E5D-A12C-AF8F01D8311D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qMnpxP6EeIY" TargetMode="External"/><Relationship Id="rId7" Type="http://schemas.openxmlformats.org/officeDocument/2006/relationships/hyperlink" Target="http://www.uitzendinggemist.nl/afleveringen/1378355/afleveringen?page=11" TargetMode="External"/><Relationship Id="rId2" Type="http://schemas.openxmlformats.org/officeDocument/2006/relationships/hyperlink" Target="http://www.youtube.com/watch?v=mZPri9vbhL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BgZ5z6RB06c" TargetMode="External"/><Relationship Id="rId5" Type="http://schemas.openxmlformats.org/officeDocument/2006/relationships/hyperlink" Target="http://www.youtube.com/watch?v=ZQkULC1bXzc" TargetMode="External"/><Relationship Id="rId4" Type="http://schemas.openxmlformats.org/officeDocument/2006/relationships/hyperlink" Target="http://www.youtube.com/watch?v=hNZ72NW-w6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Hst.33 Voortplanting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3894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33.9: van bevruchte eicel tot baby</a:t>
            </a:r>
            <a:endParaRPr lang="nl-N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Van eicel tot begin van embryo</a:t>
            </a:r>
            <a:endParaRPr lang="nl-NL" dirty="0"/>
          </a:p>
        </p:txBody>
      </p:sp>
      <p:pic>
        <p:nvPicPr>
          <p:cNvPr id="1026" name="Picture 2" descr="Menschliche Embryogenese (Schema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6281539" cy="5023135"/>
          </a:xfrm>
          <a:prstGeom prst="rect">
            <a:avLst/>
          </a:prstGeom>
          <a:noFill/>
        </p:spPr>
      </p:pic>
      <p:pic>
        <p:nvPicPr>
          <p:cNvPr id="1028" name="Picture 4" descr="http://t1.gstatic.com/images?q=tbn:ANd9GcR1hoNm5xV0TDYiyXWFE6h9nWSe3uAoneVhfrjWZwi2Sb_oQAg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6505352" y="4447976"/>
            <a:ext cx="2628900" cy="17430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Placenta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/>
          <a:p>
            <a:r>
              <a:rPr lang="nl-NL" dirty="0" smtClean="0"/>
              <a:t>Uitwisseling (geen vermenging!) tussen bloed moeder en kind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>
          <a:xfrm>
            <a:off x="4499992" y="1268760"/>
            <a:ext cx="4464496" cy="4857403"/>
          </a:xfrm>
        </p:spPr>
        <p:txBody>
          <a:bodyPr/>
          <a:lstStyle/>
          <a:p>
            <a:r>
              <a:rPr lang="nl-NL" dirty="0" smtClean="0"/>
              <a:t>Bepaalde stoffen kunnen doorgegeven worden, andere worden tegengehouden (barri</a:t>
            </a:r>
            <a:r>
              <a:rPr lang="nl-NL" dirty="0"/>
              <a:t>è</a:t>
            </a:r>
            <a:r>
              <a:rPr lang="nl-NL" dirty="0" smtClean="0"/>
              <a:t>re).</a:t>
            </a:r>
            <a:endParaRPr lang="nl-NL" dirty="0"/>
          </a:p>
        </p:txBody>
      </p:sp>
      <p:pic>
        <p:nvPicPr>
          <p:cNvPr id="15362" name="Picture 2" descr="http://t1.gstatic.com/images?q=tbn:ANd9GcR1hoNm5xV0TDYiyXWFE6h9nWSe3uAoneVhfrjWZwi2Sb_oQAg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4921176" y="4015928"/>
            <a:ext cx="2628900" cy="1743076"/>
          </a:xfrm>
          <a:prstGeom prst="rect">
            <a:avLst/>
          </a:prstGeom>
          <a:noFill/>
        </p:spPr>
      </p:pic>
      <p:pic>
        <p:nvPicPr>
          <p:cNvPr id="15364" name="Picture 4" descr="http://t2.gstatic.com/images?q=tbn:ANd9GcR6OyKwZ6qbRpY9zjICasTewmZv34vN8fACTN-OL3Zex7VcAqX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780928"/>
            <a:ext cx="3888432" cy="37850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Navelstreng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nl-NL" b="1" dirty="0" smtClean="0"/>
              <a:t>Navelstrengader:</a:t>
            </a:r>
          </a:p>
          <a:p>
            <a:r>
              <a:rPr lang="nl-NL" dirty="0" smtClean="0"/>
              <a:t>Bloed van placenta naar kind</a:t>
            </a:r>
          </a:p>
          <a:p>
            <a:r>
              <a:rPr lang="nl-NL" dirty="0" smtClean="0"/>
              <a:t>Veel zuurstof en voedingsstoffen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44280" cy="4525963"/>
          </a:xfrm>
        </p:spPr>
        <p:txBody>
          <a:bodyPr/>
          <a:lstStyle/>
          <a:p>
            <a:pPr>
              <a:buNone/>
            </a:pPr>
            <a:r>
              <a:rPr lang="nl-NL" b="1" dirty="0" smtClean="0"/>
              <a:t>Navelst</a:t>
            </a:r>
            <a:r>
              <a:rPr lang="nl-NL" b="1" dirty="0" smtClean="0"/>
              <a:t>r</a:t>
            </a:r>
            <a:r>
              <a:rPr lang="nl-NL" b="1" dirty="0" smtClean="0"/>
              <a:t>engslagaders (2)</a:t>
            </a:r>
          </a:p>
          <a:p>
            <a:r>
              <a:rPr lang="nl-NL" dirty="0" smtClean="0"/>
              <a:t>Bloed van kind naar placenta</a:t>
            </a:r>
          </a:p>
          <a:p>
            <a:r>
              <a:rPr lang="nl-NL" dirty="0" smtClean="0"/>
              <a:t>Veel koolstofdioxide en afvalstoffen</a:t>
            </a:r>
            <a:endParaRPr lang="nl-NL" dirty="0"/>
          </a:p>
        </p:txBody>
      </p:sp>
      <p:pic>
        <p:nvPicPr>
          <p:cNvPr id="17410" name="Picture 2" descr="chorion-placen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933056"/>
            <a:ext cx="2808312" cy="2725016"/>
          </a:xfrm>
          <a:prstGeom prst="rect">
            <a:avLst/>
          </a:prstGeom>
          <a:noFill/>
        </p:spPr>
      </p:pic>
      <p:pic>
        <p:nvPicPr>
          <p:cNvPr id="17412" name="Picture 4" descr="http://seksuelevoorlichting.jouwweb.nl/upload/6/2/0/seksuelevoorlichting/placenta-plaatje.lar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925212"/>
            <a:ext cx="3665984" cy="29327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Stadia tijdens ontwikkeling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Rijping, ovulatie, bevruchting, </a:t>
            </a:r>
            <a:r>
              <a:rPr lang="nl-NL" dirty="0" err="1" smtClean="0"/>
              <a:t>klievingsdelingen</a:t>
            </a:r>
            <a:r>
              <a:rPr lang="nl-NL" dirty="0" smtClean="0"/>
              <a:t> en innesteling (2min)</a:t>
            </a:r>
          </a:p>
          <a:p>
            <a:r>
              <a:rPr lang="nl-NL" sz="1800" dirty="0" smtClean="0">
                <a:hlinkClick r:id="rId2"/>
              </a:rPr>
              <a:t>http://www.youtube.com/watch?v=mZPri9vbhLE</a:t>
            </a:r>
            <a:endParaRPr lang="nl-NL" sz="1800" dirty="0"/>
          </a:p>
          <a:p>
            <a:r>
              <a:rPr lang="nl-NL" dirty="0" smtClean="0"/>
              <a:t>Ontwikkeling na innesteling</a:t>
            </a:r>
          </a:p>
          <a:p>
            <a:r>
              <a:rPr lang="nl-NL" sz="1800" dirty="0" smtClean="0">
                <a:hlinkClick r:id="rId3"/>
              </a:rPr>
              <a:t>http://www.youtube.com/watch?v=qMnpxP6EeIY</a:t>
            </a:r>
            <a:endParaRPr lang="nl-NL" sz="1800" dirty="0" smtClean="0"/>
          </a:p>
          <a:p>
            <a:r>
              <a:rPr lang="nl-NL" dirty="0" smtClean="0"/>
              <a:t>Ontwikkeling tijdens zwangerschap</a:t>
            </a:r>
          </a:p>
          <a:p>
            <a:r>
              <a:rPr lang="nl-NL" sz="1800" dirty="0" smtClean="0">
                <a:hlinkClick r:id="rId4"/>
              </a:rPr>
              <a:t>http://www.youtube.com/watch?v=hNZ72NW-w68</a:t>
            </a:r>
            <a:endParaRPr lang="nl-NL" sz="1800" dirty="0" smtClean="0"/>
          </a:p>
          <a:p>
            <a:r>
              <a:rPr lang="nl-NL" dirty="0" smtClean="0"/>
              <a:t>Geboorte</a:t>
            </a:r>
          </a:p>
          <a:p>
            <a:r>
              <a:rPr lang="nl-NL" sz="1800" dirty="0" smtClean="0">
                <a:hlinkClick r:id="rId5"/>
              </a:rPr>
              <a:t>http://www.youtube.com/watch?v=ZQkULC1bXzc</a:t>
            </a:r>
            <a:endParaRPr lang="nl-NL" sz="1800" dirty="0" smtClean="0"/>
          </a:p>
          <a:p>
            <a:r>
              <a:rPr lang="nl-NL" sz="1800" dirty="0" smtClean="0">
                <a:hlinkClick r:id="rId6"/>
              </a:rPr>
              <a:t>http://www.youtube.com/watch?v=BgZ5z6RB06c</a:t>
            </a:r>
            <a:endParaRPr lang="nl-NL" sz="1800" dirty="0"/>
          </a:p>
        </p:txBody>
      </p:sp>
      <p:sp>
        <p:nvSpPr>
          <p:cNvPr id="4" name="Rechthoek 3"/>
          <p:cNvSpPr/>
          <p:nvPr/>
        </p:nvSpPr>
        <p:spPr>
          <a:xfrm>
            <a:off x="5868144" y="5657671"/>
            <a:ext cx="3275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>
                <a:hlinkClick r:id="rId7"/>
              </a:rPr>
              <a:t>IVF: http://www.uitzendinggemist.nl/afleveringen/1378355/afleveringen?page=11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105</Words>
  <Application>Microsoft Office PowerPoint</Application>
  <PresentationFormat>Diavoorstelling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Office-thema</vt:lpstr>
      <vt:lpstr>Hst.33 Voortplanting</vt:lpstr>
      <vt:lpstr>Van eicel tot begin van embryo</vt:lpstr>
      <vt:lpstr>Placenta</vt:lpstr>
      <vt:lpstr>Navelstreng</vt:lpstr>
      <vt:lpstr>Stadia tijdens ontwikkeling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Sandra Sloot</dc:creator>
  <cp:lastModifiedBy>Sandra Sloot</cp:lastModifiedBy>
  <cp:revision>11</cp:revision>
  <dcterms:created xsi:type="dcterms:W3CDTF">2013-11-17T14:12:23Z</dcterms:created>
  <dcterms:modified xsi:type="dcterms:W3CDTF">2013-11-17T15:48:46Z</dcterms:modified>
</cp:coreProperties>
</file>